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88163" cy="100203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1D9D-01FA-45BC-96BE-27FD79AA8C9A}" type="datetimeFigureOut">
              <a:rPr lang="el-GR" smtClean="0"/>
              <a:t>29/9/2022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1DB82-9500-41F5-9231-53389025EA9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1D9D-01FA-45BC-96BE-27FD79AA8C9A}" type="datetimeFigureOut">
              <a:rPr lang="el-GR" smtClean="0"/>
              <a:t>29/9/2022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1DB82-9500-41F5-9231-53389025EA9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1D9D-01FA-45BC-96BE-27FD79AA8C9A}" type="datetimeFigureOut">
              <a:rPr lang="el-GR" smtClean="0"/>
              <a:t>29/9/2022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1DB82-9500-41F5-9231-53389025EA9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1D9D-01FA-45BC-96BE-27FD79AA8C9A}" type="datetimeFigureOut">
              <a:rPr lang="el-GR" smtClean="0"/>
              <a:t>29/9/2022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1DB82-9500-41F5-9231-53389025EA9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1D9D-01FA-45BC-96BE-27FD79AA8C9A}" type="datetimeFigureOut">
              <a:rPr lang="el-GR" smtClean="0"/>
              <a:t>29/9/2022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1DB82-9500-41F5-9231-53389025EA9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1D9D-01FA-45BC-96BE-27FD79AA8C9A}" type="datetimeFigureOut">
              <a:rPr lang="el-GR" smtClean="0"/>
              <a:t>29/9/2022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1DB82-9500-41F5-9231-53389025EA9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1D9D-01FA-45BC-96BE-27FD79AA8C9A}" type="datetimeFigureOut">
              <a:rPr lang="el-GR" smtClean="0"/>
              <a:t>29/9/2022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1DB82-9500-41F5-9231-53389025EA9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1D9D-01FA-45BC-96BE-27FD79AA8C9A}" type="datetimeFigureOut">
              <a:rPr lang="el-GR" smtClean="0"/>
              <a:t>29/9/2022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1DB82-9500-41F5-9231-53389025EA9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1D9D-01FA-45BC-96BE-27FD79AA8C9A}" type="datetimeFigureOut">
              <a:rPr lang="el-GR" smtClean="0"/>
              <a:t>29/9/2022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1DB82-9500-41F5-9231-53389025EA9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1D9D-01FA-45BC-96BE-27FD79AA8C9A}" type="datetimeFigureOut">
              <a:rPr lang="el-GR" smtClean="0"/>
              <a:t>29/9/2022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1DB82-9500-41F5-9231-53389025EA9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1D9D-01FA-45BC-96BE-27FD79AA8C9A}" type="datetimeFigureOut">
              <a:rPr lang="el-GR" smtClean="0"/>
              <a:t>29/9/2022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1DB82-9500-41F5-9231-53389025EA9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D1D9D-01FA-45BC-96BE-27FD79AA8C9A}" type="datetimeFigureOut">
              <a:rPr lang="el-GR" smtClean="0"/>
              <a:t>29/9/2022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1DB82-9500-41F5-9231-53389025EA97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corpmail.otenet.gr/?_task=mai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88640"/>
            <a:ext cx="6681936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3568" y="980728"/>
            <a:ext cx="7920880" cy="576064"/>
          </a:xfrm>
        </p:spPr>
        <p:txBody>
          <a:bodyPr>
            <a:normAutofit/>
          </a:bodyPr>
          <a:lstStyle/>
          <a:p>
            <a:r>
              <a:rPr lang="el-GR" sz="2000" b="1" u="sng" dirty="0" smtClean="0"/>
              <a:t>ΕΙΣΑΓΩΓΗ</a:t>
            </a:r>
            <a:endParaRPr lang="el-GR" sz="2000" b="1" u="sng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84784"/>
            <a:ext cx="4536504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221088"/>
            <a:ext cx="4536504" cy="216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7 - Ευθεία γραμμή σύνδεσης"/>
          <p:cNvCxnSpPr/>
          <p:nvPr/>
        </p:nvCxnSpPr>
        <p:spPr>
          <a:xfrm>
            <a:off x="5364088" y="3429000"/>
            <a:ext cx="24482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- Ευθεία γραμμή σύνδεσης"/>
          <p:cNvCxnSpPr/>
          <p:nvPr/>
        </p:nvCxnSpPr>
        <p:spPr>
          <a:xfrm>
            <a:off x="5148064" y="5517232"/>
            <a:ext cx="288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7410" y="0"/>
            <a:ext cx="8735070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788024" y="2636912"/>
            <a:ext cx="4104456" cy="3888432"/>
          </a:xfrm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sz="1200" b="1" u="sng" dirty="0" smtClean="0"/>
              <a:t>ΠΟΣΟΣΤΟ ΣΥΜΜΟΡΦΩΣΗΣ ΜΕ ΤΟΥΣ ΚΑΝΟΝΕΣ ΥΓΙΕΙΝΗΣ ΤΩΝ ΧΕΡΙΩΝ:</a:t>
            </a:r>
          </a:p>
          <a:p>
            <a:pPr>
              <a:buNone/>
            </a:pPr>
            <a:r>
              <a:rPr lang="el-GR" sz="1200" dirty="0" smtClean="0"/>
              <a:t>Ο συνολικός αριθμός πράξεων υγιεινής των χεριών</a:t>
            </a:r>
          </a:p>
          <a:p>
            <a:pPr>
              <a:buNone/>
            </a:pPr>
            <a:r>
              <a:rPr lang="el-GR" sz="1200" dirty="0" smtClean="0">
                <a:sym typeface="Symbol"/>
              </a:rPr>
              <a:t>                                                                                              100</a:t>
            </a:r>
          </a:p>
          <a:p>
            <a:pPr>
              <a:buNone/>
            </a:pPr>
            <a:r>
              <a:rPr lang="el-GR" sz="1200" dirty="0" smtClean="0">
                <a:sym typeface="Symbol"/>
              </a:rPr>
              <a:t>Ο συνολικός αριθμός ευκαιριών υγιεινής των χεριών   </a:t>
            </a:r>
          </a:p>
          <a:p>
            <a:pPr>
              <a:buNone/>
            </a:pPr>
            <a:endParaRPr lang="el-GR" sz="1200" dirty="0" smtClean="0">
              <a:sym typeface="Symbol"/>
            </a:endParaRPr>
          </a:p>
          <a:p>
            <a:pPr>
              <a:buNone/>
            </a:pPr>
            <a:endParaRPr lang="el-GR" sz="1200" dirty="0" smtClean="0">
              <a:sym typeface="Symbol"/>
            </a:endParaRPr>
          </a:p>
          <a:p>
            <a:pPr>
              <a:buNone/>
            </a:pPr>
            <a:endParaRPr lang="el-GR" sz="1200" dirty="0" smtClean="0">
              <a:sym typeface="Symbol"/>
            </a:endParaRPr>
          </a:p>
          <a:p>
            <a:pPr>
              <a:buNone/>
            </a:pPr>
            <a:endParaRPr lang="el-GR" sz="1200" dirty="0" smtClean="0">
              <a:sym typeface="Symbol"/>
            </a:endParaRPr>
          </a:p>
          <a:p>
            <a:pPr algn="ctr">
              <a:buNone/>
            </a:pPr>
            <a:r>
              <a:rPr lang="en-US" sz="1200" b="1" u="sng" dirty="0" smtClean="0">
                <a:sym typeface="Symbol"/>
              </a:rPr>
              <a:t>CLABSI rate(per 1000 </a:t>
            </a:r>
            <a:r>
              <a:rPr lang="en-US" sz="1200" b="1" u="sng" dirty="0" err="1" smtClean="0">
                <a:sym typeface="Symbol"/>
              </a:rPr>
              <a:t>cl</a:t>
            </a:r>
            <a:r>
              <a:rPr lang="en-US" sz="1200" b="1" u="sng" dirty="0" smtClean="0">
                <a:sym typeface="Symbol"/>
              </a:rPr>
              <a:t> days)</a:t>
            </a:r>
            <a:r>
              <a:rPr lang="el-GR" sz="1200" b="1" u="sng" dirty="0" smtClean="0">
                <a:sym typeface="Symbol"/>
              </a:rPr>
              <a:t>:</a:t>
            </a:r>
          </a:p>
          <a:p>
            <a:pPr algn="ctr">
              <a:buNone/>
            </a:pPr>
            <a:endParaRPr lang="el-GR" sz="1200" b="1" u="sng" dirty="0" smtClean="0">
              <a:sym typeface="Symbol"/>
            </a:endParaRPr>
          </a:p>
          <a:p>
            <a:pPr algn="ctr">
              <a:buNone/>
            </a:pPr>
            <a:r>
              <a:rPr lang="en-US" sz="1200" dirty="0" smtClean="0">
                <a:sym typeface="Symbol"/>
              </a:rPr>
              <a:t>O</a:t>
            </a:r>
            <a:r>
              <a:rPr lang="el-GR" sz="1200" dirty="0" smtClean="0">
                <a:sym typeface="Symbol"/>
              </a:rPr>
              <a:t> συνολικός αριθμός </a:t>
            </a:r>
            <a:r>
              <a:rPr lang="en-US" sz="1200" dirty="0" smtClean="0">
                <a:sym typeface="Symbol"/>
              </a:rPr>
              <a:t>CLABSI </a:t>
            </a:r>
            <a:r>
              <a:rPr lang="el-GR" sz="1200" dirty="0" smtClean="0">
                <a:sym typeface="Symbol"/>
              </a:rPr>
              <a:t>στο συγκεκριμένο χρονικό διάστημα</a:t>
            </a:r>
          </a:p>
          <a:p>
            <a:pPr algn="ctr">
              <a:buNone/>
            </a:pPr>
            <a:r>
              <a:rPr lang="el-GR" sz="1200" dirty="0" smtClean="0">
                <a:sym typeface="Symbol"/>
              </a:rPr>
              <a:t>                                                                                          1000</a:t>
            </a:r>
          </a:p>
          <a:p>
            <a:pPr algn="ctr">
              <a:buNone/>
            </a:pPr>
            <a:r>
              <a:rPr lang="el-GR" sz="1200" dirty="0" smtClean="0">
                <a:sym typeface="Symbol"/>
              </a:rPr>
              <a:t>ο συνολικός αριθμός των ημερών κεντρικής γραμμής εντός της ίδιας περιόδου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980728"/>
            <a:ext cx="6648450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2963" y="1081088"/>
            <a:ext cx="7458075" cy="469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Ορθογώνιο"/>
          <p:cNvSpPr/>
          <p:nvPr/>
        </p:nvSpPr>
        <p:spPr>
          <a:xfrm>
            <a:off x="1187624" y="2204864"/>
            <a:ext cx="698477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3 - Ορθογώνιο"/>
          <p:cNvSpPr/>
          <p:nvPr/>
        </p:nvSpPr>
        <p:spPr>
          <a:xfrm>
            <a:off x="1115616" y="3068960"/>
            <a:ext cx="712879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43013" y="1414463"/>
            <a:ext cx="6657975" cy="40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3438" y="985838"/>
            <a:ext cx="7477125" cy="488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Ορθογώνιο"/>
          <p:cNvSpPr/>
          <p:nvPr/>
        </p:nvSpPr>
        <p:spPr>
          <a:xfrm>
            <a:off x="1187624" y="2060848"/>
            <a:ext cx="698477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3 - Ορθογώνιο"/>
          <p:cNvSpPr/>
          <p:nvPr/>
        </p:nvSpPr>
        <p:spPr>
          <a:xfrm>
            <a:off x="1187624" y="2924944"/>
            <a:ext cx="698477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62075" y="1409700"/>
            <a:ext cx="641985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Διάγραμμα ροής: Αρχή/τέλος εργασίας"/>
          <p:cNvSpPr/>
          <p:nvPr/>
        </p:nvSpPr>
        <p:spPr>
          <a:xfrm>
            <a:off x="971600" y="908720"/>
            <a:ext cx="7128792" cy="1656184"/>
          </a:xfrm>
          <a:prstGeom prst="flowChartTerminator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4632" cy="1584175"/>
          </a:xfrm>
        </p:spPr>
        <p:txBody>
          <a:bodyPr>
            <a:normAutofit/>
          </a:bodyPr>
          <a:lstStyle/>
          <a:p>
            <a:r>
              <a:rPr lang="el-GR" sz="2400" dirty="0" smtClean="0"/>
              <a:t>ΓΡΑΦΕΙΟ ΝΟΣΟΚΟΜΕΙΑΚΩΝ ΛΟΙΜΩΞΕΩΝ Π.Γ.Ν.Π</a:t>
            </a:r>
            <a:br>
              <a:rPr lang="el-GR" sz="2400" dirty="0" smtClean="0"/>
            </a:br>
            <a:endParaRPr lang="el-GR" sz="24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123728" y="4509120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el-GR" sz="2000" dirty="0" smtClean="0"/>
              <a:t>ΤΗΛ: (-3826)</a:t>
            </a:r>
            <a:br>
              <a:rPr lang="el-GR" sz="2000" dirty="0" smtClean="0"/>
            </a:br>
            <a:r>
              <a:rPr lang="en-US" sz="2000" dirty="0" smtClean="0"/>
              <a:t>email</a:t>
            </a:r>
            <a:r>
              <a:rPr lang="el-GR" sz="2000" dirty="0" smtClean="0"/>
              <a:t>:</a:t>
            </a:r>
            <a:r>
              <a:rPr lang="en-US" sz="2000" dirty="0" smtClean="0">
                <a:hlinkClick r:id="rId2"/>
              </a:rPr>
              <a:t>loimoxeis@pgnp.gr 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l-GR" sz="20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1" y="3861048"/>
            <a:ext cx="2664296" cy="250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65</Words>
  <Application>Microsoft Office PowerPoint</Application>
  <PresentationFormat>Προβολή στην οθόνη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Διαφάνεια 1</vt:lpstr>
      <vt:lpstr>ΕΙΣΑΓΩΓΗ</vt:lpstr>
      <vt:lpstr>Διαφάνεια 3</vt:lpstr>
      <vt:lpstr>Διαφάνεια 4</vt:lpstr>
      <vt:lpstr>Διαφάνεια 5</vt:lpstr>
      <vt:lpstr>Διαφάνεια 6</vt:lpstr>
      <vt:lpstr>Διαφάνεια 7</vt:lpstr>
      <vt:lpstr>ΓΡΑΦΕΙΟ ΝΟΣΟΚΟΜΕΙΑΚΩΝ ΛΟΙΜΩΞΕΩΝ Π.Γ.Ν.Π </vt:lpstr>
    </vt:vector>
  </TitlesOfParts>
  <Company>PGNP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nel</dc:creator>
  <cp:lastModifiedBy>nel</cp:lastModifiedBy>
  <cp:revision>2</cp:revision>
  <dcterms:created xsi:type="dcterms:W3CDTF">2022-09-29T06:48:55Z</dcterms:created>
  <dcterms:modified xsi:type="dcterms:W3CDTF">2022-09-29T06:59:11Z</dcterms:modified>
</cp:coreProperties>
</file>